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52" r:id="rId5"/>
    <p:sldId id="1460" r:id="rId6"/>
    <p:sldId id="1458" r:id="rId7"/>
    <p:sldId id="1459" r:id="rId8"/>
    <p:sldId id="1463" r:id="rId9"/>
    <p:sldId id="1433" r:id="rId10"/>
    <p:sldId id="1436" r:id="rId11"/>
    <p:sldId id="1437" r:id="rId12"/>
    <p:sldId id="1441" r:id="rId13"/>
    <p:sldId id="1464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2851C-3D1C-19DA-AD62-2BDA75CAA870}" v="15" dt="2025-04-09T04:52:09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/>
    <p:restoredTop sz="94780"/>
  </p:normalViewPr>
  <p:slideViewPr>
    <p:cSldViewPr snapToGrid="0">
      <p:cViewPr varScale="1">
        <p:scale>
          <a:sx n="72" d="100"/>
          <a:sy n="72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Bivainienė" userId="S::l.bivainiene@ad.viko.lt::5fb3899a-b791-4848-aed7-ef0d825d360e" providerId="AD" clId="Web-{8E6600DC-4452-24F3-D969-25932CB1915E}"/>
    <pc:docChg chg="modSld">
      <pc:chgData name="Lina Bivainienė" userId="S::l.bivainiene@ad.viko.lt::5fb3899a-b791-4848-aed7-ef0d825d360e" providerId="AD" clId="Web-{8E6600DC-4452-24F3-D969-25932CB1915E}" dt="2024-08-28T08:08:21.488" v="2" actId="20577"/>
      <pc:docMkLst>
        <pc:docMk/>
      </pc:docMkLst>
      <pc:sldChg chg="modSp">
        <pc:chgData name="Lina Bivainienė" userId="S::l.bivainiene@ad.viko.lt::5fb3899a-b791-4848-aed7-ef0d825d360e" providerId="AD" clId="Web-{8E6600DC-4452-24F3-D969-25932CB1915E}" dt="2024-08-28T08:08:21.488" v="2" actId="20577"/>
        <pc:sldMkLst>
          <pc:docMk/>
          <pc:sldMk cId="2863665112" sldId="1452"/>
        </pc:sldMkLst>
        <pc:spChg chg="mod">
          <ac:chgData name="Lina Bivainienė" userId="S::l.bivainiene@ad.viko.lt::5fb3899a-b791-4848-aed7-ef0d825d360e" providerId="AD" clId="Web-{8E6600DC-4452-24F3-D969-25932CB1915E}" dt="2024-08-28T08:08:21.488" v="2" actId="20577"/>
          <ac:spMkLst>
            <pc:docMk/>
            <pc:sldMk cId="2863665112" sldId="1452"/>
            <ac:spMk id="4" creationId="{005A6570-0195-FC46-9112-868B14299AC9}"/>
          </ac:spMkLst>
        </pc:spChg>
      </pc:sldChg>
    </pc:docChg>
  </pc:docChgLst>
  <pc:docChgLst>
    <pc:chgData name="Gintautas Širvelis" userId="S::g.sirvelis@ad.viko.lt::3d927a22-3b07-4543-81fd-41b6f223e3a6" providerId="AD" clId="Web-{6672851C-3D1C-19DA-AD62-2BDA75CAA870}"/>
    <pc:docChg chg="modSld">
      <pc:chgData name="Gintautas Širvelis" userId="S::g.sirvelis@ad.viko.lt::3d927a22-3b07-4543-81fd-41b6f223e3a6" providerId="AD" clId="Web-{6672851C-3D1C-19DA-AD62-2BDA75CAA870}" dt="2025-04-09T04:52:07.923" v="13" actId="20577"/>
      <pc:docMkLst>
        <pc:docMk/>
      </pc:docMkLst>
      <pc:sldChg chg="modSp">
        <pc:chgData name="Gintautas Širvelis" userId="S::g.sirvelis@ad.viko.lt::3d927a22-3b07-4543-81fd-41b6f223e3a6" providerId="AD" clId="Web-{6672851C-3D1C-19DA-AD62-2BDA75CAA870}" dt="2025-04-09T04:52:07.923" v="13" actId="20577"/>
        <pc:sldMkLst>
          <pc:docMk/>
          <pc:sldMk cId="2863665112" sldId="1452"/>
        </pc:sldMkLst>
        <pc:spChg chg="mod">
          <ac:chgData name="Gintautas Širvelis" userId="S::g.sirvelis@ad.viko.lt::3d927a22-3b07-4543-81fd-41b6f223e3a6" providerId="AD" clId="Web-{6672851C-3D1C-19DA-AD62-2BDA75CAA870}" dt="2025-04-09T04:52:07.923" v="13" actId="20577"/>
          <ac:spMkLst>
            <pc:docMk/>
            <pc:sldMk cId="2863665112" sldId="1452"/>
            <ac:spMk id="6" creationId="{99CDCB06-AE9A-8048-8CD1-B115D2BA7B3A}"/>
          </ac:spMkLst>
        </pc:spChg>
      </pc:sldChg>
    </pc:docChg>
  </pc:docChgLst>
  <pc:docChgLst>
    <pc:chgData name="Beata Gervickaitė" userId="S::b.gervickaite@ad.viko.lt::0c4a9871-be00-4785-b3f7-c6acdcc66d4a" providerId="AD" clId="Web-{64725A78-861C-F8EF-35A7-555C05373BFB}"/>
    <pc:docChg chg="modSld">
      <pc:chgData name="Beata Gervickaitė" userId="S::b.gervickaite@ad.viko.lt::0c4a9871-be00-4785-b3f7-c6acdcc66d4a" providerId="AD" clId="Web-{64725A78-861C-F8EF-35A7-555C05373BFB}" dt="2023-02-24T15:12:32.373" v="3"/>
      <pc:docMkLst>
        <pc:docMk/>
      </pc:docMkLst>
      <pc:sldChg chg="addSp delSp modSp">
        <pc:chgData name="Beata Gervickaitė" userId="S::b.gervickaite@ad.viko.lt::0c4a9871-be00-4785-b3f7-c6acdcc66d4a" providerId="AD" clId="Web-{64725A78-861C-F8EF-35A7-555C05373BFB}" dt="2023-02-24T15:09:40.743" v="1"/>
        <pc:sldMkLst>
          <pc:docMk/>
          <pc:sldMk cId="2206596159" sldId="1461"/>
        </pc:sldMkLst>
        <pc:spChg chg="del">
          <ac:chgData name="Beata Gervickaitė" userId="S::b.gervickaite@ad.viko.lt::0c4a9871-be00-4785-b3f7-c6acdcc66d4a" providerId="AD" clId="Web-{64725A78-861C-F8EF-35A7-555C05373BFB}" dt="2023-02-24T15:09:36.664" v="0"/>
          <ac:spMkLst>
            <pc:docMk/>
            <pc:sldMk cId="2206596159" sldId="1461"/>
            <ac:spMk id="2" creationId="{E84507AB-1DF4-A847-A13C-C94F12EC3644}"/>
          </ac:spMkLst>
        </pc:spChg>
        <pc:spChg chg="add del mod">
          <ac:chgData name="Beata Gervickaitė" userId="S::b.gervickaite@ad.viko.lt::0c4a9871-be00-4785-b3f7-c6acdcc66d4a" providerId="AD" clId="Web-{64725A78-861C-F8EF-35A7-555C05373BFB}" dt="2023-02-24T15:09:40.743" v="1"/>
          <ac:spMkLst>
            <pc:docMk/>
            <pc:sldMk cId="2206596159" sldId="1461"/>
            <ac:spMk id="4" creationId="{2F202314-A31A-CD8E-9B8E-CBCA99AE0B42}"/>
          </ac:spMkLst>
        </pc:spChg>
      </pc:sldChg>
      <pc:sldChg chg="delSp">
        <pc:chgData name="Beata Gervickaitė" userId="S::b.gervickaite@ad.viko.lt::0c4a9871-be00-4785-b3f7-c6acdcc66d4a" providerId="AD" clId="Web-{64725A78-861C-F8EF-35A7-555C05373BFB}" dt="2023-02-24T15:12:32.373" v="3"/>
        <pc:sldMkLst>
          <pc:docMk/>
          <pc:sldMk cId="2193681167" sldId="1464"/>
        </pc:sldMkLst>
        <pc:spChg chg="del">
          <ac:chgData name="Beata Gervickaitė" userId="S::b.gervickaite@ad.viko.lt::0c4a9871-be00-4785-b3f7-c6acdcc66d4a" providerId="AD" clId="Web-{64725A78-861C-F8EF-35A7-555C05373BFB}" dt="2023-02-24T15:12:26.108" v="2"/>
          <ac:spMkLst>
            <pc:docMk/>
            <pc:sldMk cId="2193681167" sldId="1464"/>
            <ac:spMk id="2" creationId="{E2BB2D9C-7DB3-2040-8323-8C1E61A076D4}"/>
          </ac:spMkLst>
        </pc:spChg>
        <pc:spChg chg="del">
          <ac:chgData name="Beata Gervickaitė" userId="S::b.gervickaite@ad.viko.lt::0c4a9871-be00-4785-b3f7-c6acdcc66d4a" providerId="AD" clId="Web-{64725A78-861C-F8EF-35A7-555C05373BFB}" dt="2023-02-24T15:12:32.373" v="3"/>
          <ac:spMkLst>
            <pc:docMk/>
            <pc:sldMk cId="2193681167" sldId="1464"/>
            <ac:spMk id="3" creationId="{FEB36E1E-C72E-EC41-ADF1-CE1A0FCBB4A8}"/>
          </ac:spMkLst>
        </pc:spChg>
      </pc:sldChg>
    </pc:docChg>
  </pc:docChgLst>
  <pc:docChgLst>
    <pc:chgData name="Beata Gervickaitė" userId="S::b.gervickaite@ad.viko.lt::0c4a9871-be00-4785-b3f7-c6acdcc66d4a" providerId="AD" clId="Web-{23CBE208-0815-19BA-FAEC-B8D529E1931B}"/>
    <pc:docChg chg="modSld">
      <pc:chgData name="Beata Gervickaitė" userId="S::b.gervickaite@ad.viko.lt::0c4a9871-be00-4785-b3f7-c6acdcc66d4a" providerId="AD" clId="Web-{23CBE208-0815-19BA-FAEC-B8D529E1931B}" dt="2024-09-25T17:11:55.365" v="14" actId="20577"/>
      <pc:docMkLst>
        <pc:docMk/>
      </pc:docMkLst>
      <pc:sldChg chg="modSp">
        <pc:chgData name="Beata Gervickaitė" userId="S::b.gervickaite@ad.viko.lt::0c4a9871-be00-4785-b3f7-c6acdcc66d4a" providerId="AD" clId="Web-{23CBE208-0815-19BA-FAEC-B8D529E1931B}" dt="2024-09-25T17:11:00.207" v="1" actId="20577"/>
        <pc:sldMkLst>
          <pc:docMk/>
          <pc:sldMk cId="2851443226" sldId="1441"/>
        </pc:sldMkLst>
        <pc:spChg chg="mod">
          <ac:chgData name="Beata Gervickaitė" userId="S::b.gervickaite@ad.viko.lt::0c4a9871-be00-4785-b3f7-c6acdcc66d4a" providerId="AD" clId="Web-{23CBE208-0815-19BA-FAEC-B8D529E1931B}" dt="2024-09-25T17:11:00.207" v="1" actId="20577"/>
          <ac:spMkLst>
            <pc:docMk/>
            <pc:sldMk cId="2851443226" sldId="1441"/>
            <ac:spMk id="12" creationId="{B0837FDC-3864-D54E-957F-0DFDC469761C}"/>
          </ac:spMkLst>
        </pc:spChg>
      </pc:sldChg>
      <pc:sldChg chg="modSp">
        <pc:chgData name="Beata Gervickaitė" userId="S::b.gervickaite@ad.viko.lt::0c4a9871-be00-4785-b3f7-c6acdcc66d4a" providerId="AD" clId="Web-{23CBE208-0815-19BA-FAEC-B8D529E1931B}" dt="2024-09-25T17:11:55.365" v="14" actId="20577"/>
        <pc:sldMkLst>
          <pc:docMk/>
          <pc:sldMk cId="1283344764" sldId="1458"/>
        </pc:sldMkLst>
        <pc:spChg chg="mod">
          <ac:chgData name="Beata Gervickaitė" userId="S::b.gervickaite@ad.viko.lt::0c4a9871-be00-4785-b3f7-c6acdcc66d4a" providerId="AD" clId="Web-{23CBE208-0815-19BA-FAEC-B8D529E1931B}" dt="2024-09-25T17:11:55.365" v="14" actId="20577"/>
          <ac:spMkLst>
            <pc:docMk/>
            <pc:sldMk cId="1283344764" sldId="1458"/>
            <ac:spMk id="3" creationId="{C166AB97-0ADC-6F4A-BF25-6128C3DED7EB}"/>
          </ac:spMkLst>
        </pc:spChg>
      </pc:sldChg>
    </pc:docChg>
  </pc:docChgLst>
  <pc:docChgLst>
    <pc:chgData name="Gintautas Širvelis" userId="S::g.sirvelis@ad.viko.lt::3d927a22-3b07-4543-81fd-41b6f223e3a6" providerId="AD" clId="Web-{9B18DB23-A5D9-E9E4-9894-A0637A07000F}"/>
    <pc:docChg chg="modSld">
      <pc:chgData name="Gintautas Širvelis" userId="S::g.sirvelis@ad.viko.lt::3d927a22-3b07-4543-81fd-41b6f223e3a6" providerId="AD" clId="Web-{9B18DB23-A5D9-E9E4-9894-A0637A07000F}" dt="2024-04-23T10:38:59.062" v="166" actId="20577"/>
      <pc:docMkLst>
        <pc:docMk/>
      </pc:docMkLst>
      <pc:sldChg chg="modSp">
        <pc:chgData name="Gintautas Širvelis" userId="S::g.sirvelis@ad.viko.lt::3d927a22-3b07-4543-81fd-41b6f223e3a6" providerId="AD" clId="Web-{9B18DB23-A5D9-E9E4-9894-A0637A07000F}" dt="2024-04-23T10:38:59.062" v="166" actId="20577"/>
        <pc:sldMkLst>
          <pc:docMk/>
          <pc:sldMk cId="2863665112" sldId="1452"/>
        </pc:sldMkLst>
        <pc:spChg chg="mod">
          <ac:chgData name="Gintautas Širvelis" userId="S::g.sirvelis@ad.viko.lt::3d927a22-3b07-4543-81fd-41b6f223e3a6" providerId="AD" clId="Web-{9B18DB23-A5D9-E9E4-9894-A0637A07000F}" dt="2024-04-23T10:38:59.062" v="166" actId="20577"/>
          <ac:spMkLst>
            <pc:docMk/>
            <pc:sldMk cId="2863665112" sldId="1452"/>
            <ac:spMk id="4" creationId="{005A6570-0195-FC46-9112-868B14299AC9}"/>
          </ac:spMkLst>
        </pc:spChg>
        <pc:spChg chg="mod">
          <ac:chgData name="Gintautas Širvelis" userId="S::g.sirvelis@ad.viko.lt::3d927a22-3b07-4543-81fd-41b6f223e3a6" providerId="AD" clId="Web-{9B18DB23-A5D9-E9E4-9894-A0637A07000F}" dt="2024-04-23T10:33:29.273" v="140" actId="20577"/>
          <ac:spMkLst>
            <pc:docMk/>
            <pc:sldMk cId="2863665112" sldId="1452"/>
            <ac:spMk id="6" creationId="{99CDCB06-AE9A-8048-8CD1-B115D2BA7B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GB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GB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GB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ea typeface="Roboto"/>
                <a:cs typeface="Arial"/>
              </a:rPr>
              <a:t>Sveiki</a:t>
            </a:r>
            <a:r>
              <a:rPr lang="en-US" dirty="0">
                <a:latin typeface="Arial"/>
                <a:ea typeface="Roboto"/>
                <a:cs typeface="Arial"/>
              </a:rPr>
              <a:t> </a:t>
            </a:r>
            <a:r>
              <a:rPr lang="en-US" dirty="0" err="1">
                <a:latin typeface="Arial"/>
                <a:ea typeface="Roboto"/>
                <a:cs typeface="Arial"/>
              </a:rPr>
              <a:t>atvykę</a:t>
            </a:r>
            <a:r>
              <a:rPr lang="en-US" dirty="0">
                <a:latin typeface="Arial"/>
                <a:ea typeface="Roboto"/>
                <a:cs typeface="Arial"/>
              </a:rPr>
              <a:t> į Vilniaus </a:t>
            </a:r>
            <a:r>
              <a:rPr lang="en-US" dirty="0" err="1">
                <a:latin typeface="Arial"/>
                <a:ea typeface="Roboto"/>
                <a:cs typeface="Arial"/>
              </a:rPr>
              <a:t>kolegiją</a:t>
            </a:r>
            <a:r>
              <a:rPr lang="en-US" dirty="0">
                <a:latin typeface="Arial"/>
                <a:ea typeface="Roboto"/>
                <a:cs typeface="Arial"/>
              </a:rPr>
              <a:t> </a:t>
            </a:r>
            <a:br>
              <a:rPr lang="en-US" dirty="0">
                <a:latin typeface="Arial"/>
                <a:ea typeface="Roboto"/>
                <a:cs typeface="Arial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373" y="5708396"/>
            <a:ext cx="4879066" cy="808382"/>
          </a:xfrm>
        </p:spPr>
        <p:txBody>
          <a:bodyPr/>
          <a:lstStyle/>
          <a:p>
            <a:r>
              <a:rPr lang="en-US" dirty="0" err="1">
                <a:latin typeface="Arial"/>
                <a:ea typeface="Roboto"/>
                <a:cs typeface="Arial"/>
              </a:rPr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86366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Roboto"/>
                <a:cs typeface="Arial"/>
              </a:rPr>
              <a:t>90 proc. </a:t>
            </a:r>
            <a:r>
              <a:rPr lang="en-GB" dirty="0" err="1">
                <a:latin typeface="Arial"/>
                <a:ea typeface="Roboto"/>
                <a:cs typeface="Arial"/>
              </a:rPr>
              <a:t>teksto</a:t>
            </a:r>
            <a:r>
              <a:rPr lang="en-GB" dirty="0">
                <a:latin typeface="Arial"/>
                <a:ea typeface="Roboto"/>
                <a:cs typeface="Arial"/>
              </a:rPr>
              <a:t> </a:t>
            </a:r>
            <a:r>
              <a:rPr lang="en-GB" dirty="0" err="1">
                <a:latin typeface="Arial"/>
                <a:ea typeface="Roboto"/>
                <a:cs typeface="Arial"/>
              </a:rPr>
              <a:t>pastorinimas</a:t>
            </a:r>
            <a:r>
              <a:rPr lang="en-GB" dirty="0">
                <a:latin typeface="Arial"/>
                <a:ea typeface="Roboto"/>
                <a:cs typeface="Arial"/>
              </a:rPr>
              <a:t> „Normal“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ea typeface="Roboto"/>
                <a:cs typeface="Arial"/>
              </a:rPr>
              <a:t>„Bold“ </a:t>
            </a:r>
            <a:r>
              <a:rPr lang="en-GB" b="1" dirty="0" err="1">
                <a:latin typeface="Arial"/>
                <a:ea typeface="Roboto"/>
                <a:cs typeface="Arial"/>
              </a:rPr>
              <a:t>neturėtų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  <a:r>
              <a:rPr lang="en-GB" b="1" dirty="0" err="1">
                <a:latin typeface="Arial"/>
                <a:ea typeface="Roboto"/>
                <a:cs typeface="Arial"/>
              </a:rPr>
              <a:t>sudaryti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  <a:r>
              <a:rPr lang="en-GB" b="1" dirty="0" err="1">
                <a:latin typeface="Arial"/>
                <a:ea typeface="Roboto"/>
                <a:cs typeface="Arial"/>
              </a:rPr>
              <a:t>daugiau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  <a:r>
              <a:rPr lang="en-GB" b="1" dirty="0" err="1">
                <a:latin typeface="Arial"/>
                <a:ea typeface="Roboto"/>
                <a:cs typeface="Arial"/>
              </a:rPr>
              <a:t>nei</a:t>
            </a:r>
            <a:r>
              <a:rPr lang="en-GB" b="1" dirty="0">
                <a:latin typeface="Arial"/>
                <a:ea typeface="Roboto"/>
                <a:cs typeface="Arial"/>
              </a:rPr>
              <a:t> 10 proc. </a:t>
            </a:r>
            <a:r>
              <a:rPr lang="en-GB" b="1" dirty="0" err="1">
                <a:latin typeface="Arial"/>
                <a:ea typeface="Roboto"/>
                <a:cs typeface="Arial"/>
              </a:rPr>
              <a:t>viso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  <a:r>
              <a:rPr lang="en-GB" b="1" dirty="0" err="1">
                <a:latin typeface="Arial"/>
                <a:ea typeface="Roboto"/>
                <a:cs typeface="Arial"/>
              </a:rPr>
              <a:t>skaidrėje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  <a:r>
              <a:rPr lang="en-GB" b="1" dirty="0" err="1">
                <a:latin typeface="Arial"/>
                <a:ea typeface="Roboto"/>
                <a:cs typeface="Arial"/>
              </a:rPr>
              <a:t>esančio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  <a:r>
              <a:rPr lang="en-GB" b="1" dirty="0" err="1">
                <a:latin typeface="Arial"/>
                <a:ea typeface="Roboto"/>
                <a:cs typeface="Arial"/>
              </a:rPr>
              <a:t>teksto</a:t>
            </a:r>
            <a:r>
              <a:rPr lang="en-GB" b="1" dirty="0">
                <a:latin typeface="Arial"/>
                <a:ea typeface="Roboto"/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latin typeface="Arial"/>
                <a:ea typeface="Roboto"/>
                <a:cs typeface="Arial"/>
              </a:rPr>
              <a:t>„Italic“ </a:t>
            </a:r>
            <a:r>
              <a:rPr lang="en-GB" dirty="0" err="1">
                <a:latin typeface="Arial"/>
                <a:ea typeface="Roboto"/>
                <a:cs typeface="Arial"/>
              </a:rPr>
              <a:t>naudojamas</a:t>
            </a:r>
            <a:r>
              <a:rPr lang="en-GB" dirty="0">
                <a:latin typeface="Arial"/>
                <a:ea typeface="Roboto"/>
                <a:cs typeface="Arial"/>
              </a:rPr>
              <a:t> tik </a:t>
            </a:r>
            <a:r>
              <a:rPr lang="en-GB" dirty="0" err="1">
                <a:latin typeface="Arial"/>
                <a:ea typeface="Roboto"/>
                <a:cs typeface="Arial"/>
              </a:rPr>
              <a:t>citatoms</a:t>
            </a:r>
            <a:endParaRPr lang="en-GB" dirty="0">
              <a:latin typeface="Arial"/>
              <a:ea typeface="Roboto"/>
              <a:cs typeface="Arial"/>
            </a:endParaRPr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 err="1">
                <a:latin typeface="Arial"/>
                <a:ea typeface="Roboto"/>
                <a:cs typeface="Arial"/>
              </a:rPr>
              <a:t>Skaidrė</a:t>
            </a:r>
            <a:r>
              <a:rPr lang="en-LT" dirty="0">
                <a:latin typeface="Arial"/>
                <a:ea typeface="Roboto"/>
                <a:cs typeface="Arial"/>
              </a:rPr>
              <a:t> </a:t>
            </a:r>
            <a:r>
              <a:rPr lang="en-LT" dirty="0" err="1">
                <a:latin typeface="Arial"/>
                <a:ea typeface="Roboto"/>
                <a:cs typeface="Arial"/>
              </a:rPr>
              <a:t>su</a:t>
            </a:r>
            <a:r>
              <a:rPr lang="en-LT">
                <a:latin typeface="Arial"/>
                <a:ea typeface="Roboto"/>
                <a:cs typeface="Arial"/>
              </a:rPr>
              <a:t> lentele</a:t>
            </a:r>
            <a:endParaRPr lang="en-L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8" ma:contentTypeDescription="Create a new document." ma:contentTypeScope="" ma:versionID="0728bb45b750c02b8e8cfa4af6c2bf16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6351c4e53e5efa9217f2dfb6ddb0b1b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openxmlformats.org/package/2006/metadata/core-properties"/>
    <ds:schemaRef ds:uri="f68c30ea-a096-4013-93ef-8f739e1a9ca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bbd3d63-11e6-4d08-b5f7-264ce0db605f"/>
    <ds:schemaRef ds:uri="http://www.w3.org/XML/1998/namespace"/>
    <ds:schemaRef ds:uri="http://purl.org/dc/dcmitype/"/>
    <ds:schemaRef ds:uri="8a87508c-754d-4bdb-8420-206a681f3c29"/>
    <ds:schemaRef ds:uri="d4b2a7a9-ac0f-4565-a13d-7a7209bb2f13"/>
  </ds:schemaRefs>
</ds:datastoreItem>
</file>

<file path=customXml/itemProps2.xml><?xml version="1.0" encoding="utf-8"?>
<ds:datastoreItem xmlns:ds="http://schemas.openxmlformats.org/officeDocument/2006/customXml" ds:itemID="{E8FA3948-A35C-4F81-8F24-C692D9C55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323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Sveiki atvykę į Vilniaus kolegiją  </vt:lpstr>
      <vt:lpstr>Turinys</vt:lpstr>
      <vt:lpstr>Skaidrė su tekstu ir logotipu</vt:lpstr>
      <vt:lpstr>Skaidrė su tekstu ir nuotrauka</vt:lpstr>
      <vt:lpstr>PowerPoint Presentation</vt:lpstr>
      <vt:lpstr>Skaidrė su stulpeliniu grafiku</vt:lpstr>
      <vt:lpstr>Skaidrė su skrituliniu grafiku</vt:lpstr>
      <vt:lpstr>Skaidrė su linijiniu grafiku</vt:lpstr>
      <vt:lpstr>Skaidrė su lentele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Lina Bivainienė</cp:lastModifiedBy>
  <cp:revision>159</cp:revision>
  <dcterms:created xsi:type="dcterms:W3CDTF">2022-11-07T18:51:17Z</dcterms:created>
  <dcterms:modified xsi:type="dcterms:W3CDTF">2025-04-09T04:52:13Z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  <property fmtid="{D5CDD505-2E9C-101B-9397-08002B2CF9AE}" pid="3" name="MediaServiceImageTags">
    <vt:lpwstr/>
  </property>
</Properties>
</file>