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13" r:id="rId5"/>
    <p:sldId id="1460" r:id="rId6"/>
    <p:sldId id="1458" r:id="rId7"/>
    <p:sldId id="1459" r:id="rId8"/>
    <p:sldId id="1433" r:id="rId9"/>
    <p:sldId id="1463" r:id="rId10"/>
    <p:sldId id="1436" r:id="rId11"/>
    <p:sldId id="1437" r:id="rId12"/>
    <p:sldId id="1441" r:id="rId13"/>
    <p:sldId id="1464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/>
    <p:restoredTop sz="94780"/>
  </p:normalViewPr>
  <p:slideViewPr>
    <p:cSldViewPr snapToGrid="0">
      <p:cViewPr varScale="1">
        <p:scale>
          <a:sx n="72" d="100"/>
          <a:sy n="72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</a:t>
            </a:r>
            <a:br>
              <a:rPr lang="en-LT" dirty="0"/>
            </a:br>
            <a:r>
              <a:rPr lang="en-LT" dirty="0"/>
              <a:t>baltos spalvos per dvi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0792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8" ma:contentTypeDescription="Create a new document." ma:contentTypeScope="" ma:versionID="55e146047b1f423bf7a9600d14b01e8e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6a700b25c7a8fb180bb0af50bdd8ae1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  <SharedWithUsers xmlns="d4b2a7a9-ac0f-4565-a13d-7a7209bb2f13">
      <UserInfo>
        <DisplayName>Indrė Andrulionytė</DisplayName>
        <AccountId>683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4BC22D-CD91-43C0-B490-E15412D080FA}"/>
</file>

<file path=customXml/itemProps3.xml><?xml version="1.0" encoding="utf-8"?>
<ds:datastoreItem xmlns:ds="http://schemas.openxmlformats.org/officeDocument/2006/customXml" ds:itemID="{09EC1AB0-9704-404D-B6D3-819D938AC55B}">
  <ds:schemaRefs>
    <ds:schemaRef ds:uri="4bbd3d63-11e6-4d08-b5f7-264ce0db605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68c30ea-a096-4013-93ef-8f739e1a9ca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319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 baltos spalvos per dvi eilutes Arial 40 pt.</vt:lpstr>
      <vt:lpstr>Turinys</vt:lpstr>
      <vt:lpstr>Skaidrė su tekstu ir logotipu</vt:lpstr>
      <vt:lpstr>Skaidrė su tekstu ir nuotrauka</vt:lpstr>
      <vt:lpstr>Skaidrė su stulpeliniu grafiku</vt:lpstr>
      <vt:lpstr>PowerPoint Presentation</vt:lpstr>
      <vt:lpstr>Skaidrė su skrituliniu grafiku</vt:lpstr>
      <vt:lpstr>Skaidrė su linijiniu grafiku</vt:lpstr>
      <vt:lpstr>Skaidrė su lentelė</vt:lpstr>
      <vt:lpstr>PowerPoint Presentation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Lina Bivainienė</cp:lastModifiedBy>
  <cp:revision>105</cp:revision>
  <dcterms:created xsi:type="dcterms:W3CDTF">2022-11-07T18:51:17Z</dcterms:created>
  <dcterms:modified xsi:type="dcterms:W3CDTF">2023-02-22T07:12:30Z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  <property fmtid="{D5CDD505-2E9C-101B-9397-08002B2CF9AE}" pid="3" name="MediaServiceImageTags">
    <vt:lpwstr/>
  </property>
</Properties>
</file>