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lt-L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EDF8"/>
    <a:srgbClr val="DDE9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21136D-7AAD-45E7-B002-791B48CACD11}" type="datetimeFigureOut">
              <a:rPr lang="lt-LT" smtClean="0"/>
              <a:pPr>
                <a:defRPr/>
              </a:pPr>
              <a:t>2015.12.29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F8830D-62AF-4D52-997A-E1007DD95CDA}" type="slidenum">
              <a:rPr lang="lt-LT" smtClean="0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27500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FB7894-5E82-4B58-B5A7-C8A1915D4B91}" type="datetimeFigureOut">
              <a:rPr lang="lt-LT" smtClean="0"/>
              <a:pPr>
                <a:defRPr/>
              </a:pPr>
              <a:t>2015.12.29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ABA94D-F917-472A-8E83-A8C436632F43}" type="slidenum">
              <a:rPr lang="lt-LT" smtClean="0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45062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D8481E-A532-4298-9F98-A5069600BCFF}" type="datetimeFigureOut">
              <a:rPr lang="lt-LT" smtClean="0"/>
              <a:pPr>
                <a:defRPr/>
              </a:pPr>
              <a:t>2015.12.29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9CA3CF-F9F8-4130-ACB9-77017AF229EF}" type="slidenum">
              <a:rPr lang="lt-LT" smtClean="0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07824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4523B9-02BB-425D-AD84-82D046A37AFE}" type="datetimeFigureOut">
              <a:rPr lang="lt-LT" smtClean="0"/>
              <a:pPr>
                <a:defRPr/>
              </a:pPr>
              <a:t>2015.12.29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1E86B3-B869-4321-982E-F6FCE501D3CC}" type="slidenum">
              <a:rPr lang="lt-LT" smtClean="0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27737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231364-051D-4243-9A8B-BFD247C904C0}" type="datetimeFigureOut">
              <a:rPr lang="lt-LT" smtClean="0"/>
              <a:pPr>
                <a:defRPr/>
              </a:pPr>
              <a:t>2015.12.29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73897-5BE8-4E70-8A3B-294FFC7CA712}" type="slidenum">
              <a:rPr lang="lt-LT" smtClean="0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06524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865E31-0C84-4842-BDE9-1BB67935E1FD}" type="datetimeFigureOut">
              <a:rPr lang="lt-LT" smtClean="0"/>
              <a:pPr>
                <a:defRPr/>
              </a:pPr>
              <a:t>2015.12.29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812B10-CC56-475C-84C5-0925264806C6}" type="slidenum">
              <a:rPr lang="lt-LT" smtClean="0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87251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1CF607-169F-480F-BEC9-8F2E3970F4F9}" type="datetimeFigureOut">
              <a:rPr lang="lt-LT" smtClean="0"/>
              <a:pPr>
                <a:defRPr/>
              </a:pPr>
              <a:t>2015.12.29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5B6CD6-0AEC-4698-8E46-8AD48F0DC79C}" type="slidenum">
              <a:rPr lang="lt-LT" smtClean="0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85065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D62072-7796-49E2-8C77-AA4BD6C344C2}" type="datetimeFigureOut">
              <a:rPr lang="lt-LT" smtClean="0"/>
              <a:pPr>
                <a:defRPr/>
              </a:pPr>
              <a:t>2015.12.29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B9D9BF-ADF6-4AFE-BCFC-955D34B09AC7}" type="slidenum">
              <a:rPr lang="lt-LT" smtClean="0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35784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AF73CC-0DF3-44BC-A4D0-24BACAEA861B}" type="datetimeFigureOut">
              <a:rPr lang="lt-LT" smtClean="0"/>
              <a:pPr>
                <a:defRPr/>
              </a:pPr>
              <a:t>2015.12.29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7DC7C7-E135-4017-B1AB-A1AB3D332587}" type="slidenum">
              <a:rPr lang="lt-LT" smtClean="0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5785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6F1D5F-3C11-4440-8C47-D254AB7BA4FA}" type="datetimeFigureOut">
              <a:rPr lang="lt-LT" smtClean="0"/>
              <a:pPr>
                <a:defRPr/>
              </a:pPr>
              <a:t>2015.12.29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44E011-3D44-4693-BF5C-E84455414943}" type="slidenum">
              <a:rPr lang="lt-LT" smtClean="0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33321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013500-2068-4D6C-8138-FD2AC6917AE4}" type="datetimeFigureOut">
              <a:rPr lang="lt-LT" smtClean="0"/>
              <a:pPr>
                <a:defRPr/>
              </a:pPr>
              <a:t>2015.12.29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2DEC60-8509-4174-8090-32C5953BC945}" type="slidenum">
              <a:rPr lang="lt-LT" smtClean="0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12852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D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C21309A-27E9-4149-B9A1-ED3F74E1916E}" type="datetimeFigureOut">
              <a:rPr lang="lt-LT" smtClean="0"/>
              <a:pPr>
                <a:defRPr/>
              </a:pPr>
              <a:t>2015.12.29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F9B7AB5-5CB0-4526-BF45-0214632E85D6}" type="slidenum">
              <a:rPr lang="lt-LT" smtClean="0"/>
              <a:pPr>
                <a:defRPr/>
              </a:pPr>
              <a:t>‹#›</a:t>
            </a:fld>
            <a:endParaRPr lang="lt-LT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323850" y="165100"/>
            <a:ext cx="10001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90810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ubtitle 2"/>
          <p:cNvSpPr txBox="1">
            <a:spLocks/>
          </p:cNvSpPr>
          <p:nvPr/>
        </p:nvSpPr>
        <p:spPr bwMode="auto">
          <a:xfrm>
            <a:off x="1187450" y="188913"/>
            <a:ext cx="72009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Font typeface="Arial" charset="0"/>
              <a:buNone/>
            </a:pPr>
            <a:r>
              <a:rPr lang="lt-LT" altLang="lt-LT" sz="2800" b="1" dirty="0">
                <a:latin typeface="Times New Roman" pitchFamily="18" charset="0"/>
                <a:ea typeface="+mj-ea"/>
                <a:cs typeface="Times New Roman" pitchFamily="18" charset="0"/>
              </a:rPr>
              <a:t>VILNIAUS KOLEGIJA</a:t>
            </a:r>
          </a:p>
          <a:p>
            <a:pPr algn="ctr">
              <a:buFont typeface="Arial" charset="0"/>
              <a:buNone/>
            </a:pPr>
            <a:r>
              <a:rPr lang="lt-LT" altLang="lt-LT" sz="2800" b="1" dirty="0">
                <a:latin typeface="Times New Roman" pitchFamily="18" charset="0"/>
                <a:ea typeface="+mj-ea"/>
                <a:cs typeface="Times New Roman" pitchFamily="18" charset="0"/>
              </a:rPr>
              <a:t>Ekonomikos fakultetas</a:t>
            </a:r>
          </a:p>
        </p:txBody>
      </p:sp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1475656" y="2276872"/>
            <a:ext cx="7199312" cy="1728788"/>
          </a:xfrm>
        </p:spPr>
        <p:txBody>
          <a:bodyPr/>
          <a:lstStyle/>
          <a:p>
            <a:pPr eaLnBrk="1" hangingPunct="1"/>
            <a:r>
              <a:rPr lang="en-US" altLang="lt-LT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KONKURENCINGUMO DIDINIMO GALIMYB</a:t>
            </a:r>
            <a:r>
              <a:rPr lang="lt-LT" altLang="lt-LT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Ė</a:t>
            </a:r>
            <a:r>
              <a:rPr lang="en-US" altLang="lt-LT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altLang="lt-LT" sz="3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lt-LT" altLang="lt-LT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KCINĖJE BENDROVĖJE „ŽVAIGŽDĖ“</a:t>
            </a:r>
            <a:endParaRPr lang="lt-LT" altLang="lt-LT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187450" y="5157192"/>
            <a:ext cx="7200900" cy="841375"/>
          </a:xfrm>
        </p:spPr>
        <p:txBody>
          <a:bodyPr/>
          <a:lstStyle/>
          <a:p>
            <a:pPr algn="r" eaLnBrk="1" hangingPunct="1"/>
            <a:r>
              <a:rPr lang="lt-LT" altLang="lt-LT" sz="2800" b="1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Vardas Pavardė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9248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68</TotalTime>
  <Words>17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KONKURENCINGUMO DIDINIMO GALIMYBĖS AKCINĖJE BENDROVĖJE „ŽVAIGŽDĖ“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Pavadinimas</dc:title>
  <dc:creator>Dest</dc:creator>
  <cp:lastModifiedBy>S</cp:lastModifiedBy>
  <cp:revision>15</cp:revision>
  <dcterms:created xsi:type="dcterms:W3CDTF">2013-12-09T09:26:35Z</dcterms:created>
  <dcterms:modified xsi:type="dcterms:W3CDTF">2015-12-29T06:22:29Z</dcterms:modified>
</cp:coreProperties>
</file>