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93455" r:id="rId4"/>
  </p:sldMasterIdLst>
  <p:notesMasterIdLst>
    <p:notesMasterId r:id="rId8"/>
  </p:notesMasterIdLst>
  <p:handoutMasterIdLst>
    <p:handoutMasterId r:id="rId9"/>
  </p:handoutMasterIdLst>
  <p:sldIdLst>
    <p:sldId id="257" r:id="rId5"/>
    <p:sldId id="258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0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600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E9D51-A5BA-F142-B0D3-CC1B0F6CD22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BE1D-058C-DC45-A4A0-92270CF1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9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CBE26-C033-E84E-922E-5F36E220658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4E95C-0925-B649-A2C1-DBE46237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02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elio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085738" y="2466926"/>
            <a:ext cx="4058262" cy="26977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51" y="-21159"/>
            <a:ext cx="9211302" cy="5185818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47015" y="1231308"/>
            <a:ext cx="4925552" cy="461960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PRISTATYMO PAVADINIMAS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47015" y="1693267"/>
            <a:ext cx="4925552" cy="559167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1600">
                <a:solidFill>
                  <a:srgbClr val="08459A"/>
                </a:solidFill>
              </a:defRPr>
            </a:lvl1pPr>
          </a:lstStyle>
          <a:p>
            <a:pPr lvl="0"/>
            <a:r>
              <a:rPr lang="lt-LT" dirty="0"/>
              <a:t>Lorem ipsum dolor sit amet</a:t>
            </a:r>
          </a:p>
          <a:p>
            <a:pPr lvl="0"/>
            <a:r>
              <a:rPr lang="lt-LT" dirty="0"/>
              <a:t>consecteur adipiscing elit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47015" y="2252434"/>
            <a:ext cx="2446429" cy="3630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8459A"/>
                </a:solidFill>
              </a:defRPr>
            </a:lvl1pPr>
          </a:lstStyle>
          <a:p>
            <a:pPr lvl="0"/>
            <a:r>
              <a:rPr lang="en-US" dirty="0"/>
              <a:t>Data</a:t>
            </a:r>
          </a:p>
        </p:txBody>
      </p:sp>
      <p:pic>
        <p:nvPicPr>
          <p:cNvPr id="2" name="Picture 1" descr="linija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7" y="1269206"/>
            <a:ext cx="88392" cy="1304544"/>
          </a:xfrm>
          <a:prstGeom prst="rect">
            <a:avLst/>
          </a:prstGeom>
        </p:spPr>
      </p:pic>
      <p:sp>
        <p:nvSpPr>
          <p:cNvPr id="4" name="AutoShape 2" descr="https://vikolt.sharepoint.com/sites/rsv/shared%20documents/viko_logo%20(liet%20ir%20eng)%202023/pagrindinis/viko_logo__pagrindinis_h_en.jpg?web=1">
            <a:extLst>
              <a:ext uri="{FF2B5EF4-FFF2-40B4-BE49-F238E27FC236}">
                <a16:creationId xmlns:a16="http://schemas.microsoft.com/office/drawing/2014/main" id="{9DC3321B-B5D7-4E7E-B6C6-56C66A3B637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68446" y="22893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5E69D6-55CC-42D0-A839-08FA14B9F5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6777" y="386102"/>
            <a:ext cx="2262492" cy="5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4441" y="931647"/>
            <a:ext cx="469990" cy="3321792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2000" b="1" i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</a:t>
            </a:r>
          </a:p>
          <a:p>
            <a:pPr lvl="0"/>
            <a:r>
              <a:rPr lang="en-US" dirty="0"/>
              <a:t>2</a:t>
            </a:r>
          </a:p>
          <a:p>
            <a:pPr lvl="0"/>
            <a:r>
              <a:rPr lang="en-US" dirty="0"/>
              <a:t>3</a:t>
            </a:r>
          </a:p>
          <a:p>
            <a:pPr lvl="0"/>
            <a:r>
              <a:rPr lang="en-US" dirty="0"/>
              <a:t>4</a:t>
            </a:r>
          </a:p>
          <a:p>
            <a:pPr lvl="0"/>
            <a:r>
              <a:rPr lang="en-US" dirty="0"/>
              <a:t>5</a:t>
            </a:r>
          </a:p>
          <a:p>
            <a:pPr lvl="0"/>
            <a:r>
              <a:rPr lang="en-US" dirty="0"/>
              <a:t>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113" y="4457701"/>
            <a:ext cx="524687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5447" y="327944"/>
            <a:ext cx="8653107" cy="465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54430" y="931647"/>
            <a:ext cx="4836129" cy="332179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0"/>
              </a:spcAft>
              <a:buClrTx/>
              <a:buSzTx/>
              <a:buFont typeface="Arial"/>
              <a:buNone/>
              <a:tabLst/>
              <a:defRPr sz="1400" b="0" i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113" y="4457701"/>
            <a:ext cx="524687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5447" y="327944"/>
            <a:ext cx="8653107" cy="465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skaidre su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448" y="931647"/>
            <a:ext cx="4906804" cy="33217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113" y="4457701"/>
            <a:ext cx="524687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5448" y="327944"/>
            <a:ext cx="4906804" cy="465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VIKO_LOGO_PAGRINDINIS_H_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16" y="4434055"/>
            <a:ext cx="1476666" cy="38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5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o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113" y="4457701"/>
            <a:ext cx="524687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5447" y="327944"/>
            <a:ext cx="8653107" cy="465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4972" y="1108120"/>
            <a:ext cx="5478665" cy="30441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3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igiamoji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00" y="-21159"/>
            <a:ext cx="9215999" cy="5185818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837135" y="3046898"/>
            <a:ext cx="3011590" cy="1512325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/>
              <a:t>Kontaktų laukas</a:t>
            </a:r>
          </a:p>
          <a:p>
            <a:pPr lvl="0"/>
            <a:r>
              <a:rPr lang="lt-LT" dirty="0"/>
              <a:t>Lorem ipsum dolor sit amet consecteur adipiscing elit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361821" y="4532222"/>
            <a:ext cx="2486904" cy="363081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08459A"/>
                </a:solidFill>
              </a:defRPr>
            </a:lvl1pPr>
          </a:lstStyle>
          <a:p>
            <a:pPr lvl="0"/>
            <a:r>
              <a:rPr lang="en-US" dirty="0"/>
              <a:t>Web </a:t>
            </a:r>
            <a:r>
              <a:rPr lang="en-US" dirty="0" err="1"/>
              <a:t>adresas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359C83-AE39-4D5C-811D-4AD33DBC0C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190" y="1203637"/>
            <a:ext cx="2324080" cy="5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3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ampas-01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892" y="2291225"/>
            <a:ext cx="3110108" cy="2852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447" y="327944"/>
            <a:ext cx="8653107" cy="465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447" y="931647"/>
            <a:ext cx="8653107" cy="3321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0336" y="4457701"/>
            <a:ext cx="5246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A9A10331-2925-BF47-B4AD-203D2BF9C36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1AAC3-DA2F-43D3-97D0-83040BA2DE0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45447" y="4392058"/>
            <a:ext cx="1538178" cy="3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9" r:id="rId2"/>
    <p:sldLayoutId id="2147493457" r:id="rId3"/>
    <p:sldLayoutId id="2147493458" r:id="rId4"/>
    <p:sldLayoutId id="2147493461" r:id="rId5"/>
    <p:sldLayoutId id="2147493460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i="0" kern="1200">
          <a:solidFill>
            <a:srgbClr val="08459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rgbClr val="08459A"/>
          </a:solidFill>
          <a:latin typeface="Arial"/>
          <a:ea typeface="+mn-ea"/>
          <a:cs typeface="Arial"/>
        </a:defRPr>
      </a:lvl1pPr>
      <a:lvl2pPr marL="360000" indent="-180000" algn="l" defTabSz="457200" rtl="0" eaLnBrk="1" latinLnBrk="0" hangingPunct="1">
        <a:spcBef>
          <a:spcPts val="400"/>
        </a:spcBef>
        <a:buClrTx/>
        <a:buFont typeface="Arial"/>
        <a:buChar char="•"/>
        <a:defRPr sz="1400" b="0" i="0" kern="1200">
          <a:solidFill>
            <a:srgbClr val="08459A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spcBef>
          <a:spcPts val="400"/>
        </a:spcBef>
        <a:buFont typeface="Wingdings" charset="2"/>
        <a:buChar char="§"/>
        <a:defRPr sz="1400" b="0" i="0" kern="1200">
          <a:solidFill>
            <a:srgbClr val="08459A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8459A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8459A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7015" y="1101285"/>
            <a:ext cx="4925552" cy="591983"/>
          </a:xfrm>
        </p:spPr>
        <p:txBody>
          <a:bodyPr/>
          <a:lstStyle/>
          <a:p>
            <a:r>
              <a:rPr lang="en-US" dirty="0"/>
              <a:t>PRISTATYMO PAVADINIMAS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7015" y="1693267"/>
            <a:ext cx="4925552" cy="996537"/>
          </a:xfrm>
        </p:spPr>
        <p:txBody>
          <a:bodyPr/>
          <a:lstStyle/>
          <a:p>
            <a:r>
              <a:rPr lang="lt-LT" dirty="0"/>
              <a:t>Papildoma informacija</a:t>
            </a:r>
          </a:p>
          <a:p>
            <a:endParaRPr lang="lt-LT" dirty="0"/>
          </a:p>
          <a:p>
            <a:r>
              <a:rPr lang="lt-LT" dirty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7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9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www.viko.lt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50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O ppt SPALVOS">
      <a:dk1>
        <a:srgbClr val="313132"/>
      </a:dk1>
      <a:lt1>
        <a:srgbClr val="FFFFFF"/>
      </a:lt1>
      <a:dk2>
        <a:srgbClr val="08459A"/>
      </a:dk2>
      <a:lt2>
        <a:srgbClr val="FFFFFF"/>
      </a:lt2>
      <a:accent1>
        <a:srgbClr val="08459A"/>
      </a:accent1>
      <a:accent2>
        <a:srgbClr val="41A549"/>
      </a:accent2>
      <a:accent3>
        <a:srgbClr val="16B5F0"/>
      </a:accent3>
      <a:accent4>
        <a:srgbClr val="0B2070"/>
      </a:accent4>
      <a:accent5>
        <a:srgbClr val="96999C"/>
      </a:accent5>
      <a:accent6>
        <a:srgbClr val="41A54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A7BE1EACA3C176449A2870194EF09A37" ma:contentTypeVersion="12" ma:contentTypeDescription="Kurkite naują dokumentą." ma:contentTypeScope="" ma:versionID="7c1e9c6db86d057f31507ce33730fdde">
  <xsd:schema xmlns:xsd="http://www.w3.org/2001/XMLSchema" xmlns:xs="http://www.w3.org/2001/XMLSchema" xmlns:p="http://schemas.microsoft.com/office/2006/metadata/properties" xmlns:ns2="dce7de97-f8ed-4d1e-8344-eb953498fb3f" xmlns:ns3="3c29d4cd-032c-4384-bb50-9f8f63e1b324" targetNamespace="http://schemas.microsoft.com/office/2006/metadata/properties" ma:root="true" ma:fieldsID="d2a471d15ec246edbd6cd0c73318d307" ns2:_="" ns3:_="">
    <xsd:import namespace="dce7de97-f8ed-4d1e-8344-eb953498fb3f"/>
    <xsd:import namespace="3c29d4cd-032c-4384-bb50-9f8f63e1b3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7de97-f8ed-4d1e-8344-eb953498fb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Bendrinimo užuominos maiša" ma:internalName="SharingHintHash" ma:readOnly="true">
      <xsd:simpleType>
        <xsd:restriction base="dms:Text"/>
      </xsd:simpleType>
    </xsd:element>
    <xsd:element name="SharedWithDetails" ma:index="10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00d7b8c-8935-48e8-8845-cbbcbb9231fc}" ma:internalName="TaxCatchAll" ma:showField="CatchAllData" ma:web="dce7de97-f8ed-4d1e-8344-eb953498fb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29d4cd-032c-4384-bb50-9f8f63e1b3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Vaizdų žymės" ma:readOnly="false" ma:fieldId="{5cf76f15-5ced-4ddc-b409-7134ff3c332f}" ma:taxonomyMulti="true" ma:sspId="0fdca688-8fbb-4411-b357-f76f2a7c38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e7de97-f8ed-4d1e-8344-eb953498fb3f" xsi:nil="true"/>
    <lcf76f155ced4ddcb4097134ff3c332f xmlns="3c29d4cd-032c-4384-bb50-9f8f63e1b3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BB966D-071C-414E-990B-64A3E34C60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7de97-f8ed-4d1e-8344-eb953498fb3f"/>
    <ds:schemaRef ds:uri="3c29d4cd-032c-4384-bb50-9f8f63e1b3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c29d4cd-032c-4384-bb50-9f8f63e1b324"/>
    <ds:schemaRef ds:uri="dce7de97-f8ed-4d1e-8344-eb953498fb3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309</TotalTime>
  <Words>11</Words>
  <Application>Microsoft Office PowerPoint</Application>
  <PresentationFormat>On-screen Show (16:9)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Rita Martišienė</cp:lastModifiedBy>
  <cp:revision>73</cp:revision>
  <dcterms:created xsi:type="dcterms:W3CDTF">2010-04-12T23:12:02Z</dcterms:created>
  <dcterms:modified xsi:type="dcterms:W3CDTF">2023-02-07T08:13:06Z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0x010100A7BE1EACA3C176449A2870194EF09A37</vt:lpwstr>
  </property>
  <property fmtid="{D5CDD505-2E9C-101B-9397-08002B2CF9AE}" pid="3" name="MediaServiceImageTags">
    <vt:lpwstr/>
  </property>
</Properties>
</file>